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432.png"/><Relationship Id="rId15" Type="http://schemas.openxmlformats.org/officeDocument/2006/relationships/image" Target="../media/image43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471.png"/><Relationship Id="rId11" Type="http://schemas.openxmlformats.org/officeDocument/2006/relationships/image" Target="../media/image47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Relationship Id="rId11" Type="http://schemas.openxmlformats.org/officeDocument/2006/relationships/image" Target="../media/image493.png"/><Relationship Id="rId12" Type="http://schemas.openxmlformats.org/officeDocument/2006/relationships/image" Target="../media/image494.png"/><Relationship Id="rId13" Type="http://schemas.openxmlformats.org/officeDocument/2006/relationships/image" Target="../media/image495.png"/><Relationship Id="rId14" Type="http://schemas.openxmlformats.org/officeDocument/2006/relationships/image" Target="../media/image496.png"/><Relationship Id="rId15" Type="http://schemas.openxmlformats.org/officeDocument/2006/relationships/image" Target="../media/image497.png"/><Relationship Id="rId16" Type="http://schemas.openxmlformats.org/officeDocument/2006/relationships/image" Target="../media/image49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A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515" y="9091944"/>
            <a:ext cx="1842701" cy="460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1144" y="9091944"/>
            <a:ext cx="2400111" cy="422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5630" y="4399182"/>
            <a:ext cx="9222910" cy="46929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83222" y="3189870"/>
            <a:ext cx="8194015" cy="2191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71437" y="4615829"/>
            <a:ext cx="6299151" cy="43100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13478" y="4370194"/>
            <a:ext cx="1163424" cy="574106"/>
            <a:chOff x="13813478" y="4370194"/>
            <a:chExt cx="1163424" cy="5741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17496" y="4610204"/>
              <a:ext cx="493506" cy="110354"/>
              <a:chOff x="13717496" y="4610204"/>
              <a:chExt cx="493506" cy="1103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3960000">
                <a:off x="13717496" y="4610204"/>
                <a:ext cx="493506" cy="1103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82944" y="4640426"/>
              <a:ext cx="493506" cy="110354"/>
              <a:chOff x="14582944" y="4640426"/>
              <a:chExt cx="493506" cy="110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820000">
                <a:off x="14582944" y="4640426"/>
                <a:ext cx="493506" cy="1103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44545" y="4563545"/>
              <a:ext cx="493506" cy="110354"/>
              <a:chOff x="14144545" y="4563545"/>
              <a:chExt cx="493506" cy="11035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080000">
                <a:off x="14144545" y="4563545"/>
                <a:ext cx="493506" cy="1103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63219" y="2172013"/>
            <a:ext cx="5265353" cy="722095"/>
            <a:chOff x="6563219" y="2172013"/>
            <a:chExt cx="5265353" cy="722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3219" y="2172013"/>
              <a:ext cx="5265353" cy="7220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82418" y="2201599"/>
            <a:ext cx="3344368" cy="703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0" y="2144848"/>
            <a:ext cx="4086930" cy="3100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1210" y="5925210"/>
            <a:ext cx="12480027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5932" y="5046142"/>
            <a:ext cx="1758834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55473" y="2964143"/>
            <a:ext cx="5821011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1074" y="2930028"/>
            <a:ext cx="6570411" cy="98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898281"/>
            <a:ext cx="18319829" cy="6387433"/>
            <a:chOff x="0" y="3898281"/>
            <a:chExt cx="18319829" cy="6387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898281"/>
              <a:ext cx="18319829" cy="6387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55473" y="2964143"/>
            <a:ext cx="5821011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1074" y="2930028"/>
            <a:ext cx="6570411" cy="98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898281"/>
            <a:ext cx="18319829" cy="6387433"/>
            <a:chOff x="0" y="3898281"/>
            <a:chExt cx="18319829" cy="6387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898281"/>
              <a:ext cx="18319829" cy="63874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6839" y="5986209"/>
            <a:ext cx="7026033" cy="5681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0964" y="6514889"/>
            <a:ext cx="6549280" cy="568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6858" y="7044382"/>
            <a:ext cx="6840147" cy="5681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9906" y="7593677"/>
            <a:ext cx="6839471" cy="5681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8668" y="8108849"/>
            <a:ext cx="6839471" cy="5681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89023" y="9742858"/>
            <a:ext cx="5341214" cy="5585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29244" y="5338026"/>
            <a:ext cx="6752783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1671" y="5338029"/>
            <a:ext cx="8983506" cy="992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29243" y="7137581"/>
            <a:ext cx="6752783" cy="9070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7555" y="7120523"/>
            <a:ext cx="8065459" cy="992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9916" y="2801230"/>
            <a:ext cx="12096050" cy="17374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52921" y="4000171"/>
            <a:ext cx="6450830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916" y="2801230"/>
            <a:ext cx="11844917" cy="8691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5209524"/>
            <a:ext cx="8245040" cy="3309494"/>
            <a:chOff x="1445235" y="5209524"/>
            <a:chExt cx="8245040" cy="33094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5209524"/>
              <a:ext cx="8245040" cy="33094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9566" y="5076192"/>
            <a:ext cx="6956108" cy="16188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3681" y="7768631"/>
            <a:ext cx="7300469" cy="810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146" y="6026122"/>
            <a:ext cx="3703269" cy="190787"/>
            <a:chOff x="7185146" y="6026122"/>
            <a:chExt cx="3703269" cy="1907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5146" y="6026122"/>
              <a:ext cx="3703269" cy="190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840" y="4444094"/>
            <a:ext cx="6549202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916" y="2801230"/>
            <a:ext cx="9687945" cy="8596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1953" y="7663549"/>
            <a:ext cx="7641689" cy="858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2651" y="5323590"/>
            <a:ext cx="11184192" cy="1843726"/>
            <a:chOff x="1562651" y="5323590"/>
            <a:chExt cx="11184192" cy="18437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2651" y="5323590"/>
              <a:ext cx="11184192" cy="1843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48504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438" y="3340899"/>
            <a:ext cx="8347260" cy="7914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069" y="2488892"/>
            <a:ext cx="4352241" cy="9572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3267" y="5076192"/>
            <a:ext cx="7309031" cy="7914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6287" y="5076192"/>
            <a:ext cx="8213327" cy="858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48504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438" y="3340899"/>
            <a:ext cx="8347260" cy="7914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069" y="2488892"/>
            <a:ext cx="4352241" cy="9572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3267" y="5076192"/>
            <a:ext cx="7309031" cy="7914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6287" y="5076192"/>
            <a:ext cx="8213327" cy="858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15068"/>
            <a:ext cx="20264392" cy="10334897"/>
            <a:chOff x="0" y="-15068"/>
            <a:chExt cx="20264392" cy="10334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-15068"/>
              <a:ext cx="20264392" cy="10334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35085" cy="13144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39" y="2659463"/>
            <a:ext cx="7901736" cy="859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57676" y="4546700"/>
            <a:ext cx="5651355" cy="7914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125" y="5236135"/>
            <a:ext cx="9533946" cy="7347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6926" y="3444916"/>
            <a:ext cx="14254298" cy="8691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125" y="5851621"/>
            <a:ext cx="10550470" cy="7347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0125" y="7216544"/>
            <a:ext cx="10941403" cy="734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125" y="7817859"/>
            <a:ext cx="9029841" cy="7918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17913" y="1915091"/>
            <a:ext cx="19116850" cy="2441554"/>
            <a:chOff x="-517913" y="1915091"/>
            <a:chExt cx="19116850" cy="24415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7913" y="1915091"/>
              <a:ext cx="19116850" cy="24415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183" y="4467514"/>
            <a:ext cx="11015308" cy="7918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278" y="6204240"/>
            <a:ext cx="15528984" cy="8089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016" y="1037114"/>
            <a:ext cx="5343880" cy="26568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4996" y="2518075"/>
            <a:ext cx="4004577" cy="10125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6276" y="2171211"/>
            <a:ext cx="9339411" cy="971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0772" y="6417982"/>
            <a:ext cx="4917519" cy="464305"/>
            <a:chOff x="11720772" y="6417982"/>
            <a:chExt cx="4917519" cy="4643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8796" y="6502510"/>
              <a:ext cx="4847525" cy="197432"/>
              <a:chOff x="11788796" y="6502510"/>
              <a:chExt cx="4847525" cy="1974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0000">
                <a:off x="11788796" y="6502510"/>
                <a:ext cx="4847525" cy="1974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22740" y="6600328"/>
              <a:ext cx="4847525" cy="197432"/>
              <a:chOff x="11722740" y="6600328"/>
              <a:chExt cx="4847525" cy="1974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20000">
                <a:off x="11722740" y="6600328"/>
                <a:ext cx="4847525" cy="19743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855265" y="1767848"/>
            <a:ext cx="760187" cy="612575"/>
            <a:chOff x="14855265" y="1767848"/>
            <a:chExt cx="760187" cy="6125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75581" y="2212028"/>
              <a:ext cx="347858" cy="77786"/>
              <a:chOff x="15275581" y="2212028"/>
              <a:chExt cx="347858" cy="777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040000">
                <a:off x="15275581" y="2212028"/>
                <a:ext cx="347858" cy="777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746959" y="1906827"/>
              <a:ext cx="347858" cy="77786"/>
              <a:chOff x="14746959" y="1906827"/>
              <a:chExt cx="347858" cy="777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740000">
                <a:off x="14746959" y="1906827"/>
                <a:ext cx="347858" cy="777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037735" y="2024623"/>
              <a:ext cx="347858" cy="77786"/>
              <a:chOff x="15037735" y="2024623"/>
              <a:chExt cx="347858" cy="7778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8000000">
                <a:off x="15037735" y="2024623"/>
                <a:ext cx="347858" cy="7778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320" y="9099877"/>
            <a:ext cx="1874187" cy="3800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72382" y="9099877"/>
            <a:ext cx="3583359" cy="3800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031" y="3986973"/>
            <a:ext cx="14509516" cy="9277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7537" y="5713293"/>
            <a:ext cx="14184992" cy="1018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819685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8454945" cy="95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8608" y="3349988"/>
            <a:ext cx="6173708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8621" y="4201301"/>
            <a:ext cx="6171429" cy="4724174"/>
            <a:chOff x="11118621" y="4201301"/>
            <a:chExt cx="6171429" cy="47241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8621" y="4201301"/>
              <a:ext cx="6171429" cy="4724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613" y="4201301"/>
            <a:ext cx="15626113" cy="4724174"/>
            <a:chOff x="934613" y="4201301"/>
            <a:chExt cx="15626113" cy="4724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613" y="4201301"/>
              <a:ext cx="15626113" cy="4724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0865" y="6769896"/>
            <a:ext cx="10067080" cy="683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94883" y="4844350"/>
            <a:ext cx="6171429" cy="612082"/>
            <a:chOff x="11094883" y="4844350"/>
            <a:chExt cx="6171429" cy="6120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4883" y="4844350"/>
              <a:ext cx="6171429" cy="612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17237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1047622" cy="859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8611" y="3349992"/>
            <a:ext cx="5951422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4307388"/>
            <a:ext cx="15159383" cy="4355862"/>
            <a:chOff x="1445235" y="4307388"/>
            <a:chExt cx="15159383" cy="4355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4307388"/>
              <a:ext cx="15159383" cy="43558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4902" y="5295678"/>
            <a:ext cx="7485052" cy="6838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9731" y="7196336"/>
            <a:ext cx="7286404" cy="6648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17237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7573983" cy="95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45520" y="5935906"/>
            <a:ext cx="6295479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6361" y="3889724"/>
            <a:ext cx="12416923" cy="4841182"/>
            <a:chOff x="1156361" y="3889724"/>
            <a:chExt cx="12416923" cy="48411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361" y="3889724"/>
              <a:ext cx="12416923" cy="484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2571" y="7970685"/>
            <a:ext cx="7488872" cy="114603"/>
            <a:chOff x="2222571" y="7970685"/>
            <a:chExt cx="7488872" cy="114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2571" y="7970685"/>
              <a:ext cx="7488872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18304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89"/>
            <a:ext cx="6931850" cy="8604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076192"/>
            <a:ext cx="7299555" cy="7938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811" y="6211649"/>
            <a:ext cx="7777850" cy="793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21466" y="3836363"/>
            <a:ext cx="8544350" cy="4532918"/>
            <a:chOff x="8921466" y="3836363"/>
            <a:chExt cx="8544350" cy="4532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9292" y="1569904"/>
              <a:ext cx="17088699" cy="906583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21466" y="3836363"/>
              <a:ext cx="8544350" cy="45329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3754" y="7763744"/>
            <a:ext cx="7081184" cy="8198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18304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8383" y="5935906"/>
            <a:ext cx="6860450" cy="8414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5029" y="762"/>
            <a:ext cx="19150077" cy="10347149"/>
            <a:chOff x="-155029" y="762"/>
            <a:chExt cx="19150077" cy="103471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5029" y="762"/>
              <a:ext cx="19150077" cy="10347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835399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5030888" cy="9371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241944"/>
            <a:ext cx="13725184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419" y="3726938"/>
            <a:ext cx="14779443" cy="2353519"/>
            <a:chOff x="1173419" y="3726938"/>
            <a:chExt cx="14779443" cy="2353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3419" y="3726938"/>
              <a:ext cx="14779443" cy="23535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621" y="6608973"/>
            <a:ext cx="5838565" cy="8377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21456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9792793" cy="9371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5508611"/>
            <a:ext cx="13638346" cy="8122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621" y="4875640"/>
            <a:ext cx="1959803" cy="812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5636" y="3631312"/>
            <a:ext cx="15764919" cy="1185014"/>
            <a:chOff x="1155636" y="3631312"/>
            <a:chExt cx="15764919" cy="11850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636" y="3631312"/>
              <a:ext cx="15764919" cy="1185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476" y="6802239"/>
            <a:ext cx="14873731" cy="847238"/>
            <a:chOff x="1190476" y="6802239"/>
            <a:chExt cx="14873731" cy="847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476" y="6802239"/>
              <a:ext cx="14873731" cy="847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6164" y="7404043"/>
            <a:ext cx="7601984" cy="114603"/>
            <a:chOff x="3546164" y="7404043"/>
            <a:chExt cx="7601984" cy="114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6164" y="7404043"/>
              <a:ext cx="7601984" cy="1146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4768" y="6294707"/>
            <a:ext cx="1464357" cy="6325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7621" y="7880764"/>
            <a:ext cx="14804412" cy="8139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035152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2174974" cy="880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829" y="3625477"/>
            <a:ext cx="13669989" cy="4946876"/>
            <a:chOff x="1143829" y="3625477"/>
            <a:chExt cx="13669989" cy="4946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829" y="3625477"/>
              <a:ext cx="13669989" cy="49468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0598" y="8596901"/>
            <a:ext cx="6643365" cy="8700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1111" y="4258184"/>
            <a:ext cx="7198824" cy="6115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1111" y="3636872"/>
            <a:ext cx="6957234" cy="6327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0067" y="5146357"/>
            <a:ext cx="8216986" cy="5639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49630" y="6825287"/>
            <a:ext cx="3790405" cy="563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39325" y="7905715"/>
            <a:ext cx="5002967" cy="5639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57602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7865393" cy="841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064" y="5209526"/>
            <a:ext cx="5543384" cy="16022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144" y="7236544"/>
            <a:ext cx="6700595" cy="688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55159" y="8417461"/>
            <a:ext cx="6899461" cy="819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4597" y="3500656"/>
            <a:ext cx="6171429" cy="5343554"/>
            <a:chOff x="10434597" y="3500656"/>
            <a:chExt cx="6171429" cy="53435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4208" y="974204"/>
              <a:ext cx="12342857" cy="1068710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34597" y="3500656"/>
              <a:ext cx="6171429" cy="534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57602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7865393" cy="841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064" y="5209526"/>
            <a:ext cx="5543384" cy="16022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144" y="7236544"/>
            <a:ext cx="6700595" cy="688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8223" y="8783257"/>
            <a:ext cx="7081184" cy="819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-46561"/>
            <a:ext cx="18475802" cy="10376774"/>
            <a:chOff x="-19048" y="-46561"/>
            <a:chExt cx="18475802" cy="103767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-46561"/>
              <a:ext cx="18475802" cy="10376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1" y="2144846"/>
            <a:ext cx="3846036" cy="31004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4829" y="5908153"/>
            <a:ext cx="11369151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5018" y="5046142"/>
            <a:ext cx="2361539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47101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9965584" cy="860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0476" y="3714413"/>
            <a:ext cx="12589918" cy="5081645"/>
            <a:chOff x="1190476" y="3714413"/>
            <a:chExt cx="12589918" cy="5081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476" y="3714413"/>
              <a:ext cx="12589918" cy="50816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7000" y="4179912"/>
            <a:ext cx="4398500" cy="5639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3938" y="5095239"/>
            <a:ext cx="3995567" cy="1718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9048" y="4884840"/>
            <a:ext cx="1677320" cy="71429"/>
            <a:chOff x="8019048" y="4884840"/>
            <a:chExt cx="1677320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9048" y="4884840"/>
              <a:ext cx="1677320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4197" y="6902529"/>
            <a:ext cx="1445811" cy="71429"/>
            <a:chOff x="8304197" y="6902529"/>
            <a:chExt cx="1445811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4197" y="6902529"/>
              <a:ext cx="1445811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2656" y="5890907"/>
            <a:ext cx="2085272" cy="71429"/>
            <a:chOff x="8672656" y="5890907"/>
            <a:chExt cx="2085272" cy="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672656" y="5890907"/>
              <a:ext cx="2085272" cy="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5877" y="7156496"/>
            <a:ext cx="4209395" cy="5652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6668" y="7633011"/>
            <a:ext cx="4914148" cy="5652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23717" y="9019075"/>
            <a:ext cx="13793481" cy="628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63361" y="8720204"/>
            <a:ext cx="426036" cy="214286"/>
            <a:chOff x="4463361" y="8720204"/>
            <a:chExt cx="426036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463361" y="8720204"/>
              <a:ext cx="426036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2166" y="8528298"/>
            <a:ext cx="10565505" cy="114603"/>
            <a:chOff x="1992166" y="8528298"/>
            <a:chExt cx="10565505" cy="1146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2166" y="8528298"/>
              <a:ext cx="10565505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82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003050" cy="9287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3973" y="5634583"/>
            <a:ext cx="14634831" cy="81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608" y="5048256"/>
            <a:ext cx="3300317" cy="8139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657921"/>
            <a:ext cx="13779092" cy="1262714"/>
            <a:chOff x="1142857" y="3657921"/>
            <a:chExt cx="13779092" cy="1262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857" y="3657921"/>
              <a:ext cx="13779092" cy="1262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3335" y="8311354"/>
            <a:ext cx="9621804" cy="737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476" y="6706931"/>
            <a:ext cx="16133840" cy="964095"/>
            <a:chOff x="1190476" y="6706931"/>
            <a:chExt cx="16133840" cy="96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476" y="6706931"/>
              <a:ext cx="16133840" cy="964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6164" y="7480234"/>
            <a:ext cx="4846428" cy="114603"/>
            <a:chOff x="3546164" y="7480234"/>
            <a:chExt cx="4846428" cy="1146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6164" y="7480234"/>
              <a:ext cx="4846428" cy="1146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51435" y="7601822"/>
            <a:ext cx="1464357" cy="6325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99870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2464727" cy="8715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8603746" cy="4924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50794" y="3710874"/>
            <a:ext cx="6171429" cy="5421383"/>
            <a:chOff x="10450794" y="3710874"/>
            <a:chExt cx="6171429" cy="5421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3857" y="1162229"/>
              <a:ext cx="12342857" cy="1084276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0794" y="3710874"/>
              <a:ext cx="6171429" cy="5421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676809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0010260" cy="86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4103" y="4089531"/>
            <a:ext cx="3196126" cy="8525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91208" y="4094295"/>
            <a:ext cx="3196126" cy="852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4079" y="6185376"/>
            <a:ext cx="2677556" cy="1498709"/>
            <a:chOff x="7804079" y="6185376"/>
            <a:chExt cx="2677556" cy="1498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4079" y="6185376"/>
              <a:ext cx="2677556" cy="1498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5235" y="5209524"/>
            <a:ext cx="6171429" cy="1252747"/>
            <a:chOff x="1445235" y="5209524"/>
            <a:chExt cx="6171429" cy="1252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5235" y="5209524"/>
              <a:ext cx="6171429" cy="1252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6304" y="7181127"/>
            <a:ext cx="2769292" cy="1615037"/>
            <a:chOff x="3146304" y="7181127"/>
            <a:chExt cx="2769292" cy="16150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6304" y="7181127"/>
              <a:ext cx="2769292" cy="16150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9050" y="5142857"/>
            <a:ext cx="6171429" cy="1168723"/>
            <a:chOff x="10669050" y="5142857"/>
            <a:chExt cx="6171429" cy="11687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9050" y="5142857"/>
              <a:ext cx="6171429" cy="11687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68692" y="7263197"/>
            <a:ext cx="3085714" cy="1450899"/>
            <a:chOff x="11968692" y="7263197"/>
            <a:chExt cx="3085714" cy="14508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8692" y="7263197"/>
              <a:ext cx="3085714" cy="145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676809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1187708" cy="9096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241944"/>
            <a:ext cx="13725184" cy="837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621" y="6608973"/>
            <a:ext cx="5838565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10278611"/>
            <a:chOff x="0" y="0"/>
            <a:chExt cx="18285714" cy="10278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10278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45589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7840784" cy="85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4705" y="3402674"/>
            <a:ext cx="12226978" cy="5389795"/>
            <a:chOff x="1244705" y="3402674"/>
            <a:chExt cx="12226978" cy="53897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705" y="3402674"/>
              <a:ext cx="12226978" cy="53897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6604" y="3862992"/>
            <a:ext cx="6259710" cy="56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6446" y="4333789"/>
            <a:ext cx="2399938" cy="5273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0890" y="4649047"/>
            <a:ext cx="6127214" cy="11426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2954" y="7684068"/>
            <a:ext cx="5930024" cy="5766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0706" y="7203268"/>
            <a:ext cx="2172090" cy="5766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3024" y="8688216"/>
            <a:ext cx="5668718" cy="63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04862" y="4582846"/>
            <a:ext cx="10401394" cy="12790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84420" y="6738116"/>
            <a:ext cx="10036042" cy="1357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00059" y="6187574"/>
            <a:ext cx="426036" cy="214286"/>
            <a:chOff x="15300059" y="6187574"/>
            <a:chExt cx="426036" cy="2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300059" y="6187574"/>
              <a:ext cx="426036" cy="2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4410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074146" cy="86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497" y="5634583"/>
            <a:ext cx="11891622" cy="81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135" y="5048259"/>
            <a:ext cx="2830831" cy="81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335" y="8311354"/>
            <a:ext cx="8879909" cy="7371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8578" y="7684045"/>
            <a:ext cx="1464357" cy="632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4603" y="3848267"/>
            <a:ext cx="16194227" cy="913638"/>
            <a:chOff x="1174603" y="3848267"/>
            <a:chExt cx="16194227" cy="9136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603" y="3848267"/>
              <a:ext cx="16194227" cy="913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419" y="7089099"/>
            <a:ext cx="16993495" cy="724468"/>
            <a:chOff x="1173419" y="7089099"/>
            <a:chExt cx="16993495" cy="7244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419" y="7089099"/>
              <a:ext cx="16993495" cy="724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8069" y="7632615"/>
            <a:ext cx="5960714" cy="114603"/>
            <a:chOff x="3108069" y="7632615"/>
            <a:chExt cx="5960714" cy="1146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8069" y="7632615"/>
              <a:ext cx="5960714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989770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088774" cy="9287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4632974" cy="7957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076192"/>
            <a:ext cx="7409079" cy="795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98076" y="3865147"/>
            <a:ext cx="7040815" cy="5150912"/>
            <a:chOff x="9498076" y="3865147"/>
            <a:chExt cx="7040815" cy="51509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2684" y="1308293"/>
              <a:ext cx="14081630" cy="1030182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8076" y="3865147"/>
              <a:ext cx="7040815" cy="5150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720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679070" cy="960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8555203" cy="862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333335"/>
            <a:ext cx="6520184" cy="7957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811" y="6655049"/>
            <a:ext cx="9296308" cy="795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720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679070" cy="9603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873" y="0"/>
            <a:ext cx="18313599" cy="10333208"/>
            <a:chOff x="-15873" y="0"/>
            <a:chExt cx="18313599" cy="103332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873" y="0"/>
              <a:ext cx="18313599" cy="10333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4892323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02269" y="3345444"/>
            <a:ext cx="6369049" cy="897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2079" y="3742305"/>
            <a:ext cx="9751342" cy="1400552"/>
            <a:chOff x="7072079" y="3742305"/>
            <a:chExt cx="9751342" cy="14005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2079" y="3742305"/>
              <a:ext cx="9751342" cy="14005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062540" y="4053733"/>
            <a:ext cx="6815687" cy="9070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97508" y="6669002"/>
            <a:ext cx="5811487" cy="907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39303" y="7470537"/>
            <a:ext cx="11261111" cy="982576"/>
            <a:chOff x="6139303" y="7470537"/>
            <a:chExt cx="11261111" cy="9825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39303" y="7470537"/>
              <a:ext cx="11261111" cy="9825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002269" y="4745996"/>
            <a:ext cx="6891821" cy="9832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002269" y="7531488"/>
            <a:ext cx="6876211" cy="9927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620409" cy="1145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14108279" cy="862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170" y="3568816"/>
            <a:ext cx="15752136" cy="2209141"/>
            <a:chOff x="1219170" y="3568816"/>
            <a:chExt cx="15752136" cy="22091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170" y="3568816"/>
              <a:ext cx="15752136" cy="22091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973" y="5796487"/>
            <a:ext cx="13174212" cy="8139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497" y="6478049"/>
            <a:ext cx="8696689" cy="8377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620409" cy="1145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6837270" cy="862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435459"/>
            <a:ext cx="13890479" cy="837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497" y="6478049"/>
            <a:ext cx="8696689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0476" y="3402674"/>
            <a:ext cx="11038095" cy="3774580"/>
            <a:chOff x="1190476" y="3402674"/>
            <a:chExt cx="11038095" cy="3774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476" y="3402674"/>
              <a:ext cx="11038095" cy="37745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621" y="8148773"/>
            <a:ext cx="14116317" cy="8139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57170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4919641" cy="960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5592" y="4786837"/>
            <a:ext cx="11289727" cy="81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335" y="8311354"/>
            <a:ext cx="8382223" cy="7371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08578" y="7598330"/>
            <a:ext cx="1464357" cy="632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2284" y="3562031"/>
            <a:ext cx="16772052" cy="771303"/>
            <a:chOff x="802284" y="3562031"/>
            <a:chExt cx="16772052" cy="7713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284" y="3562031"/>
              <a:ext cx="16772052" cy="771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6722" y="4044128"/>
            <a:ext cx="3912537" cy="114603"/>
            <a:chOff x="2746722" y="4044128"/>
            <a:chExt cx="3912537" cy="1146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6722" y="4044128"/>
              <a:ext cx="3912537" cy="11460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08578" y="4280001"/>
            <a:ext cx="1464357" cy="632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0829" y="6780092"/>
            <a:ext cx="16216072" cy="852523"/>
            <a:chOff x="940829" y="6780092"/>
            <a:chExt cx="16216072" cy="8525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829" y="6780092"/>
              <a:ext cx="16216072" cy="852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1402" y="7480234"/>
            <a:ext cx="6754364" cy="114603"/>
            <a:chOff x="3041402" y="7480234"/>
            <a:chExt cx="6754364" cy="1146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1402" y="7480234"/>
              <a:ext cx="6754364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4892323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62541" y="3311972"/>
            <a:ext cx="6815687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27786" y="6905107"/>
            <a:ext cx="6155411" cy="907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288" y="4054374"/>
            <a:ext cx="8996240" cy="9927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041" y="7647763"/>
            <a:ext cx="8683925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60087" y="3267371"/>
            <a:ext cx="11515340" cy="949869"/>
            <a:chOff x="6060087" y="3267371"/>
            <a:chExt cx="11515340" cy="949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0087" y="3267371"/>
              <a:ext cx="11515340" cy="949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9859" y="4484707"/>
            <a:ext cx="3802441" cy="1164522"/>
            <a:chOff x="11769859" y="4484707"/>
            <a:chExt cx="3802441" cy="1164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9859" y="4484707"/>
              <a:ext cx="3802441" cy="11645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56946" y="6833583"/>
            <a:ext cx="12228571" cy="1003713"/>
            <a:chOff x="5156946" y="6833583"/>
            <a:chExt cx="12228571" cy="1003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6946" y="6833583"/>
              <a:ext cx="12228571" cy="1003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9145" y="8125947"/>
            <a:ext cx="3611233" cy="1006310"/>
            <a:chOff x="11699145" y="8125947"/>
            <a:chExt cx="3611233" cy="10063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99145" y="8125947"/>
              <a:ext cx="3611233" cy="1006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0" y="2144848"/>
            <a:ext cx="4068682" cy="3100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1211" y="5925210"/>
            <a:ext cx="13490684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1170" y="5046142"/>
            <a:ext cx="2056424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6188" y="3475867"/>
            <a:ext cx="7167144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2928" y="1605610"/>
            <a:ext cx="7537551" cy="5309470"/>
            <a:chOff x="9302928" y="1605610"/>
            <a:chExt cx="7537551" cy="5309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928" y="1605610"/>
              <a:ext cx="7537551" cy="5309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963" y="6142320"/>
            <a:ext cx="1249182" cy="190787"/>
            <a:chOff x="10449963" y="6142320"/>
            <a:chExt cx="1249182" cy="190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9963" y="6142320"/>
              <a:ext cx="1249182" cy="1907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6188" y="8041050"/>
            <a:ext cx="7291068" cy="89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6409" y="7980419"/>
            <a:ext cx="6739588" cy="981927"/>
            <a:chOff x="8346409" y="7980419"/>
            <a:chExt cx="6739588" cy="981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6409" y="7980419"/>
              <a:ext cx="6739588" cy="981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6188" y="3475869"/>
            <a:ext cx="7709430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69" y="6701046"/>
            <a:ext cx="8502963" cy="19071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8145" y="2463966"/>
            <a:ext cx="6171429" cy="2884472"/>
            <a:chOff x="9228145" y="2463966"/>
            <a:chExt cx="6171429" cy="2884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8145" y="2463966"/>
              <a:ext cx="6171429" cy="2884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8809" y="5047464"/>
            <a:ext cx="1539436" cy="190787"/>
            <a:chOff x="11338809" y="5047464"/>
            <a:chExt cx="1539436" cy="190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8809" y="5047464"/>
              <a:ext cx="1539436" cy="190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3302" y="5463375"/>
            <a:ext cx="4717134" cy="1685288"/>
            <a:chOff x="9953302" y="5463375"/>
            <a:chExt cx="4717134" cy="16852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3302" y="5463375"/>
              <a:ext cx="4717134" cy="1685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55292" y="7123127"/>
            <a:ext cx="4717134" cy="2316418"/>
            <a:chOff x="9955292" y="7123127"/>
            <a:chExt cx="4717134" cy="23164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5292" y="7123127"/>
              <a:ext cx="4717134" cy="2316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4613" y="8372517"/>
            <a:ext cx="7582800" cy="190787"/>
            <a:chOff x="934613" y="8372517"/>
            <a:chExt cx="7582800" cy="1907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613" y="8372517"/>
              <a:ext cx="7582800" cy="190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80381" y="3424693"/>
            <a:ext cx="6582925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689" y="4358380"/>
            <a:ext cx="9022887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5994172"/>
            <a:ext cx="14419090" cy="1134302"/>
            <a:chOff x="1445235" y="5994172"/>
            <a:chExt cx="14419090" cy="1134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5994172"/>
              <a:ext cx="14419090" cy="1134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2023-05-10T02:50:59Z</dcterms:created>
  <dcterms:modified xsi:type="dcterms:W3CDTF">2023-05-10T02:50:59Z</dcterms:modified>
</cp:coreProperties>
</file>